
<file path=[Content_Types].xml><?xml version="1.0" encoding="utf-8"?>
<Types xmlns="http://schemas.openxmlformats.org/package/2006/content-types"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9.xml"/>
  <Override ContentType="application/vnd.openxmlformats-officedocument.presentationml.slide+xml" PartName="/ppt/slides/slide5.xml"/>
  <Override ContentType="application/vnd.openxmlformats-officedocument.presentationml.slide+xml" PartName="/ppt/slides/slide8.xml"/>
  <Override ContentType="application/vnd.openxmlformats-officedocument.presentationml.slide+xml" PartName="/ppt/slides/slide7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59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</p:sldIdLst>
  <p:sldSz cy="5143500" cx="9144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1" Type="http://schemas.openxmlformats.org/officeDocument/2006/relationships/slide" Target="slides/slide6.xml"/><Relationship Id="rId10" Type="http://schemas.openxmlformats.org/officeDocument/2006/relationships/slide" Target="slides/slide5.xml"/><Relationship Id="rId13" Type="http://schemas.openxmlformats.org/officeDocument/2006/relationships/slide" Target="slides/slide8.xml"/><Relationship Id="rId12" Type="http://schemas.openxmlformats.org/officeDocument/2006/relationships/slide" Target="slides/slide7.xml"/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6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g210defa7cdc_0_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8" name="Google Shape;58;g210defa7cdc_0_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2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Google Shape;63;g210defa7cdc_0_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4" name="Google Shape;64;g210defa7cdc_0_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8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g210defa7cdc_0_1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0" name="Google Shape;70;g210defa7cdc_0_1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4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g210defa7cdc_0_1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6" name="Google Shape;76;g210defa7cdc_0_1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0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g210defa7cdc_0_2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2" name="Google Shape;82;g210defa7cdc_0_2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6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Google Shape;87;g210defa7cdc_0_3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8" name="Google Shape;88;g210defa7cdc_0_3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2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g210defa7cdc_0_3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4" name="Google Shape;94;g210defa7cdc_0_3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8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g210defa7cdc_0_4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0" name="Google Shape;100;g210defa7cdc_0_4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6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7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2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3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1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4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5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9.pn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8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3"/>
          <p:cNvSpPr txBox="1"/>
          <p:nvPr>
            <p:ph type="ctrTitle"/>
          </p:nvPr>
        </p:nvSpPr>
        <p:spPr>
          <a:xfrm>
            <a:off x="311700" y="67225"/>
            <a:ext cx="8520600" cy="49530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55" name="Google Shape;55;p1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4603" y="0"/>
            <a:ext cx="9114794" cy="51435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9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p14"/>
          <p:cNvSpPr txBox="1"/>
          <p:nvPr>
            <p:ph type="ctrTitle"/>
          </p:nvPr>
        </p:nvSpPr>
        <p:spPr>
          <a:xfrm>
            <a:off x="311700" y="67225"/>
            <a:ext cx="8520600" cy="49530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61" name="Google Shape;61;p1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541" y="0"/>
            <a:ext cx="9132917" cy="51434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5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15"/>
          <p:cNvSpPr txBox="1"/>
          <p:nvPr>
            <p:ph type="ctrTitle"/>
          </p:nvPr>
        </p:nvSpPr>
        <p:spPr>
          <a:xfrm>
            <a:off x="311700" y="67225"/>
            <a:ext cx="8520600" cy="49530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67" name="Google Shape;67;p1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1051" y="0"/>
            <a:ext cx="9121899" cy="51435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1" name="Shape 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Google Shape;72;p16"/>
          <p:cNvSpPr txBox="1"/>
          <p:nvPr>
            <p:ph type="ctrTitle"/>
          </p:nvPr>
        </p:nvSpPr>
        <p:spPr>
          <a:xfrm>
            <a:off x="311700" y="67225"/>
            <a:ext cx="8520600" cy="49530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73" name="Google Shape;73;p1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314575" y="676275"/>
            <a:ext cx="4514850" cy="37909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7" name="Shape 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Google Shape;78;p17"/>
          <p:cNvSpPr txBox="1"/>
          <p:nvPr>
            <p:ph type="ctrTitle"/>
          </p:nvPr>
        </p:nvSpPr>
        <p:spPr>
          <a:xfrm>
            <a:off x="311700" y="67225"/>
            <a:ext cx="8520600" cy="49530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79" name="Google Shape;79;p1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3882" y="0"/>
            <a:ext cx="9096244" cy="5143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3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18"/>
          <p:cNvSpPr txBox="1"/>
          <p:nvPr>
            <p:ph type="ctrTitle"/>
          </p:nvPr>
        </p:nvSpPr>
        <p:spPr>
          <a:xfrm>
            <a:off x="311700" y="67225"/>
            <a:ext cx="8520600" cy="49530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85" name="Google Shape;85;p1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3999" cy="5143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9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Google Shape;90;p19"/>
          <p:cNvSpPr txBox="1"/>
          <p:nvPr>
            <p:ph type="ctrTitle"/>
          </p:nvPr>
        </p:nvSpPr>
        <p:spPr>
          <a:xfrm>
            <a:off x="56025" y="67225"/>
            <a:ext cx="9043200" cy="49530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91" name="Google Shape;91;p1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1150" y="-51530"/>
            <a:ext cx="9043200" cy="519502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5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Google Shape;96;p20"/>
          <p:cNvSpPr txBox="1"/>
          <p:nvPr>
            <p:ph type="ctrTitle"/>
          </p:nvPr>
        </p:nvSpPr>
        <p:spPr>
          <a:xfrm>
            <a:off x="56025" y="67225"/>
            <a:ext cx="9043200" cy="49530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97" name="Google Shape;97;p2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0355" y="0"/>
            <a:ext cx="9103290" cy="5143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Google Shape;102;p21"/>
          <p:cNvSpPr txBox="1"/>
          <p:nvPr>
            <p:ph type="ctrTitle"/>
          </p:nvPr>
        </p:nvSpPr>
        <p:spPr>
          <a:xfrm>
            <a:off x="56025" y="67225"/>
            <a:ext cx="9043200" cy="49530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103" name="Google Shape;103;p2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1545"/>
            <a:ext cx="9144001" cy="514041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